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12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E8D395E0-7DFE-475D-82A9-8BAB296E3978}"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8D395E0-7DFE-475D-82A9-8BAB296E397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8D395E0-7DFE-475D-82A9-8BAB296E397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8D395E0-7DFE-475D-82A9-8BAB296E397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E8D395E0-7DFE-475D-82A9-8BAB296E3978}"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8D395E0-7DFE-475D-82A9-8BAB296E397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8D395E0-7DFE-475D-82A9-8BAB296E397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8D395E0-7DFE-475D-82A9-8BAB296E397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8D395E0-7DFE-475D-82A9-8BAB296E397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8D395E0-7DFE-475D-82A9-8BAB296E397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E83FD8-6778-4073-8AD4-844AC923066B}" type="datetimeFigureOut">
              <a:rPr lang="en-US" smtClean="0"/>
              <a:pPr/>
              <a:t>5/27/2011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8D395E0-7DFE-475D-82A9-8BAB296E397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7E83FD8-6778-4073-8AD4-844AC923066B}" type="datetimeFigureOut">
              <a:rPr lang="en-US" smtClean="0"/>
              <a:pPr/>
              <a:t>5/27/2011</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E8D395E0-7DFE-475D-82A9-8BAB296E3978}"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hyperlink" Target="http://www.youtube.com/watch?v=K4fKkfVnzY4&amp;feature=relmf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2.wav"/><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Asthma project</a:t>
            </a:r>
            <a:endParaRPr lang="en-US" dirty="0"/>
          </a:p>
        </p:txBody>
      </p:sp>
      <p:sp>
        <p:nvSpPr>
          <p:cNvPr id="3" name="Subtitle 2"/>
          <p:cNvSpPr>
            <a:spLocks noGrp="1"/>
          </p:cNvSpPr>
          <p:nvPr>
            <p:ph type="subTitle" idx="1"/>
          </p:nvPr>
        </p:nvSpPr>
        <p:spPr/>
        <p:txBody>
          <a:bodyPr/>
          <a:lstStyle/>
          <a:p>
            <a:r>
              <a:rPr lang="en-US" dirty="0" smtClean="0"/>
              <a:t>By</a:t>
            </a:r>
          </a:p>
          <a:p>
            <a:r>
              <a:rPr lang="en-US" dirty="0" smtClean="0">
                <a:solidFill>
                  <a:srgbClr val="FFC000"/>
                </a:solidFill>
              </a:rPr>
              <a:t>Nicholas Bryant</a:t>
            </a:r>
            <a:endParaRPr lang="en-US" dirty="0">
              <a:solidFill>
                <a:srgbClr val="FFC000"/>
              </a:solidFill>
            </a:endParaRPr>
          </a:p>
        </p:txBody>
      </p:sp>
      <p:pic>
        <p:nvPicPr>
          <p:cNvPr id="4" name="Picture 3" descr="header2.jpg"/>
          <p:cNvPicPr>
            <a:picLocks noChangeAspect="1"/>
          </p:cNvPicPr>
          <p:nvPr/>
        </p:nvPicPr>
        <p:blipFill>
          <a:blip r:embed="rId3" cstate="print"/>
          <a:stretch>
            <a:fillRect/>
          </a:stretch>
        </p:blipFill>
        <p:spPr>
          <a:xfrm>
            <a:off x="0" y="4572000"/>
            <a:ext cx="3048000" cy="2286000"/>
          </a:xfrm>
          <a:prstGeom prst="rect">
            <a:avLst/>
          </a:prstGeom>
        </p:spPr>
      </p:pic>
      <p:pic>
        <p:nvPicPr>
          <p:cNvPr id="5" name="Picture 4" descr="retaw.jpg"/>
          <p:cNvPicPr>
            <a:picLocks noChangeAspect="1"/>
          </p:cNvPicPr>
          <p:nvPr/>
        </p:nvPicPr>
        <p:blipFill>
          <a:blip r:embed="rId4" cstate="print"/>
          <a:stretch>
            <a:fillRect/>
          </a:stretch>
        </p:blipFill>
        <p:spPr>
          <a:xfrm>
            <a:off x="6248400" y="0"/>
            <a:ext cx="2895600" cy="2316480"/>
          </a:xfrm>
          <a:prstGeom prst="rect">
            <a:avLst/>
          </a:prstGeom>
        </p:spPr>
      </p:pic>
    </p:spTree>
  </p:cSld>
  <p:clrMapOvr>
    <a:masterClrMapping/>
  </p:clrMapOvr>
  <p:transition>
    <p:dissolve/>
    <p:sndAc>
      <p:stSnd>
        <p:snd r:embed="rId2" name="arrow.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 to asthma video</a:t>
            </a:r>
            <a:endParaRPr lang="en-US" dirty="0"/>
          </a:p>
        </p:txBody>
      </p:sp>
      <p:sp>
        <p:nvSpPr>
          <p:cNvPr id="3" name="Content Placeholder 2"/>
          <p:cNvSpPr>
            <a:spLocks noGrp="1"/>
          </p:cNvSpPr>
          <p:nvPr>
            <p:ph idx="1"/>
          </p:nvPr>
        </p:nvSpPr>
        <p:spPr/>
        <p:txBody>
          <a:bodyPr/>
          <a:lstStyle/>
          <a:p>
            <a:r>
              <a:rPr lang="en-US" dirty="0" smtClean="0">
                <a:solidFill>
                  <a:srgbClr val="FF0000"/>
                </a:solidFill>
                <a:hlinkClick r:id="rId2"/>
              </a:rPr>
              <a:t>Click Here</a:t>
            </a:r>
            <a:endParaRPr lang="en-US" dirty="0" smtClean="0">
              <a:solidFill>
                <a:srgbClr val="FF0000"/>
              </a:solidFill>
            </a:endParaRP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Asthma? </a:t>
            </a:r>
            <a:endParaRPr lang="en-US" dirty="0"/>
          </a:p>
        </p:txBody>
      </p:sp>
      <p:sp>
        <p:nvSpPr>
          <p:cNvPr id="3" name="Content Placeholder 2"/>
          <p:cNvSpPr>
            <a:spLocks noGrp="1"/>
          </p:cNvSpPr>
          <p:nvPr>
            <p:ph idx="1"/>
          </p:nvPr>
        </p:nvSpPr>
        <p:spPr/>
        <p:txBody>
          <a:bodyPr>
            <a:normAutofit/>
          </a:bodyPr>
          <a:lstStyle/>
          <a:p>
            <a:r>
              <a:rPr lang="en-US" sz="3200" dirty="0" smtClean="0">
                <a:solidFill>
                  <a:srgbClr val="FFFF00"/>
                </a:solidFill>
              </a:rPr>
              <a:t>Asthma is a allergic  Disorder of Respiration; Wheezing, and difficulty with expiration.     </a:t>
            </a:r>
          </a:p>
          <a:p>
            <a:r>
              <a:rPr lang="en-US" sz="3200" dirty="0" smtClean="0"/>
              <a:t>  </a:t>
            </a:r>
            <a:endParaRPr lang="en-US" sz="3200" dirty="0"/>
          </a:p>
        </p:txBody>
      </p:sp>
      <p:pic>
        <p:nvPicPr>
          <p:cNvPr id="4" name="Picture 3" descr="imagesCA7I9EC9.jpg"/>
          <p:cNvPicPr>
            <a:picLocks noChangeAspect="1"/>
          </p:cNvPicPr>
          <p:nvPr/>
        </p:nvPicPr>
        <p:blipFill>
          <a:blip r:embed="rId3" cstate="print"/>
          <a:stretch>
            <a:fillRect/>
          </a:stretch>
        </p:blipFill>
        <p:spPr>
          <a:xfrm>
            <a:off x="228600" y="4343401"/>
            <a:ext cx="2819400" cy="2514600"/>
          </a:xfrm>
          <a:prstGeom prst="rect">
            <a:avLst/>
          </a:prstGeom>
        </p:spPr>
      </p:pic>
    </p:spTree>
  </p:cSld>
  <p:clrMapOvr>
    <a:masterClrMapping/>
  </p:clrMapOvr>
  <p:transition>
    <p:wedge/>
    <p:sndAc>
      <p:stSnd>
        <p:snd r:embed="rId2" name="arrow.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Straw activity</a:t>
            </a:r>
            <a:endParaRPr lang="en-US" dirty="0"/>
          </a:p>
        </p:txBody>
      </p:sp>
      <p:sp>
        <p:nvSpPr>
          <p:cNvPr id="3" name="Content Placeholder 2"/>
          <p:cNvSpPr>
            <a:spLocks noGrp="1"/>
          </p:cNvSpPr>
          <p:nvPr>
            <p:ph idx="1"/>
          </p:nvPr>
        </p:nvSpPr>
        <p:spPr/>
        <p:txBody>
          <a:bodyPr>
            <a:normAutofit fontScale="25000" lnSpcReduction="20000"/>
          </a:bodyPr>
          <a:lstStyle/>
          <a:p>
            <a:r>
              <a:rPr lang="en-US" sz="9600" dirty="0" smtClean="0">
                <a:solidFill>
                  <a:srgbClr val="FFFF00"/>
                </a:solidFill>
              </a:rPr>
              <a:t>A. When I was breathing I felt very calm.</a:t>
            </a:r>
          </a:p>
          <a:p>
            <a:r>
              <a:rPr lang="en-US" sz="9600" dirty="0" smtClean="0">
                <a:solidFill>
                  <a:srgbClr val="FFFF00"/>
                </a:solidFill>
              </a:rPr>
              <a:t>B. Then when I went to the Larger straw I noticed it was a bit harder to breath.</a:t>
            </a:r>
          </a:p>
          <a:p>
            <a:r>
              <a:rPr lang="en-US" sz="9600" dirty="0" smtClean="0">
                <a:solidFill>
                  <a:srgbClr val="FFFF00"/>
                </a:solidFill>
              </a:rPr>
              <a:t>C. However when I reached breathing through the small straw it was a bit of a challenge to breathe and I felt somewhat uneasy. </a:t>
            </a:r>
          </a:p>
          <a:p>
            <a:r>
              <a:rPr lang="en-US" sz="9600" dirty="0" smtClean="0">
                <a:solidFill>
                  <a:srgbClr val="FFFF00"/>
                </a:solidFill>
              </a:rPr>
              <a:t>D. Then after running 1 minute, then sitting down in my chair. I breathed through the small straw and I could hardly breathe I only  lasted 27 seconds.</a:t>
            </a:r>
          </a:p>
          <a:p>
            <a:r>
              <a:rPr lang="en-US" sz="9600" dirty="0" smtClean="0">
                <a:solidFill>
                  <a:srgbClr val="FFFF00"/>
                </a:solidFill>
              </a:rPr>
              <a:t>E. Some people who have Asthma may have a harder time to live in the city because the pollution and not enough breathing space, however in the country everything  is Nature and the Air is fresh and the country has space to breath.   </a:t>
            </a:r>
            <a:r>
              <a:rPr lang="en-US" sz="9600" dirty="0" smtClean="0"/>
              <a:t>    </a:t>
            </a:r>
          </a:p>
          <a:p>
            <a:r>
              <a:rPr lang="en-US" sz="9400" dirty="0" smtClean="0"/>
              <a:t> </a:t>
            </a:r>
          </a:p>
          <a:p>
            <a:endParaRPr lang="en-US" sz="3500" dirty="0" smtClean="0"/>
          </a:p>
          <a:p>
            <a:r>
              <a:rPr lang="en-US" dirty="0" smtClean="0"/>
              <a:t>  </a:t>
            </a:r>
          </a:p>
          <a:p>
            <a:endParaRPr lang="en-US" dirty="0"/>
          </a:p>
        </p:txBody>
      </p:sp>
    </p:spTree>
  </p:cSld>
  <p:clrMapOvr>
    <a:masterClrMapping/>
  </p:clrMapOvr>
  <p:transition>
    <p:wheel spokes="1"/>
    <p:sndAc>
      <p:stSnd>
        <p:snd r:embed="rId2" name="arrow.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people with Asthma cope</a:t>
            </a:r>
            <a:endParaRPr lang="en-US" dirty="0"/>
          </a:p>
        </p:txBody>
      </p:sp>
      <p:sp>
        <p:nvSpPr>
          <p:cNvPr id="3" name="Content Placeholder 2"/>
          <p:cNvSpPr>
            <a:spLocks noGrp="1"/>
          </p:cNvSpPr>
          <p:nvPr>
            <p:ph idx="1"/>
          </p:nvPr>
        </p:nvSpPr>
        <p:spPr/>
        <p:txBody>
          <a:bodyPr/>
          <a:lstStyle/>
          <a:p>
            <a:r>
              <a:rPr lang="en-US" dirty="0" smtClean="0">
                <a:solidFill>
                  <a:srgbClr val="FFFF00"/>
                </a:solidFill>
              </a:rPr>
              <a:t>One Way for someone to cope with asthma would be… taking Medication such as Advair, or  Instant relief inhaler.</a:t>
            </a:r>
          </a:p>
          <a:p>
            <a:r>
              <a:rPr lang="en-US" dirty="0" smtClean="0">
                <a:solidFill>
                  <a:srgbClr val="FFFF00"/>
                </a:solidFill>
              </a:rPr>
              <a:t>Also another way to cope with Asthma would  be with exercise Or swimming, maybe even sprinting or sports.</a:t>
            </a:r>
          </a:p>
          <a:p>
            <a:endParaRPr lang="en-US" dirty="0" smtClean="0">
              <a:solidFill>
                <a:srgbClr val="FFFF00"/>
              </a:solidFill>
            </a:endParaRPr>
          </a:p>
          <a:p>
            <a:endParaRPr lang="en-US" dirty="0"/>
          </a:p>
        </p:txBody>
      </p:sp>
      <p:pic>
        <p:nvPicPr>
          <p:cNvPr id="4" name="Picture 3" descr="images.jpg"/>
          <p:cNvPicPr>
            <a:picLocks noChangeAspect="1"/>
          </p:cNvPicPr>
          <p:nvPr/>
        </p:nvPicPr>
        <p:blipFill>
          <a:blip r:embed="rId3" cstate="print"/>
          <a:stretch>
            <a:fillRect/>
          </a:stretch>
        </p:blipFill>
        <p:spPr>
          <a:xfrm>
            <a:off x="0" y="4638675"/>
            <a:ext cx="3048000" cy="2219325"/>
          </a:xfrm>
          <a:prstGeom prst="rect">
            <a:avLst/>
          </a:prstGeom>
        </p:spPr>
      </p:pic>
      <p:pic>
        <p:nvPicPr>
          <p:cNvPr id="5" name="Picture 4" descr="imagesCAF3GNFC.jpg"/>
          <p:cNvPicPr>
            <a:picLocks noChangeAspect="1"/>
          </p:cNvPicPr>
          <p:nvPr/>
        </p:nvPicPr>
        <p:blipFill>
          <a:blip r:embed="rId4" cstate="print"/>
          <a:stretch>
            <a:fillRect/>
          </a:stretch>
        </p:blipFill>
        <p:spPr>
          <a:xfrm>
            <a:off x="6324601" y="4572001"/>
            <a:ext cx="2819400" cy="2286000"/>
          </a:xfrm>
          <a:prstGeom prst="rect">
            <a:avLst/>
          </a:prstGeom>
        </p:spPr>
      </p:pic>
    </p:spTree>
  </p:cSld>
  <p:clrMapOvr>
    <a:masterClrMapping/>
  </p:clrMapOvr>
  <p:transition>
    <p:dissolve/>
    <p:sndAc>
      <p:stSnd>
        <p:snd r:embed="rId2" name="arrow.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quality</a:t>
            </a:r>
            <a:endParaRPr lang="en-US" dirty="0"/>
          </a:p>
        </p:txBody>
      </p:sp>
      <p:sp>
        <p:nvSpPr>
          <p:cNvPr id="3" name="Content Placeholder 2"/>
          <p:cNvSpPr>
            <a:spLocks noGrp="1"/>
          </p:cNvSpPr>
          <p:nvPr>
            <p:ph idx="1"/>
          </p:nvPr>
        </p:nvSpPr>
        <p:spPr/>
        <p:txBody>
          <a:bodyPr/>
          <a:lstStyle/>
          <a:p>
            <a:r>
              <a:rPr lang="en-US" dirty="0" smtClean="0">
                <a:solidFill>
                  <a:srgbClr val="FFFF00"/>
                </a:solidFill>
              </a:rPr>
              <a:t>The  air quality levels in our area is 4.2, now what that means is that the air is breathable, however the higher the number is the better the air is, So the place we live in right now is not the very best air quality. </a:t>
            </a:r>
            <a:endParaRPr lang="en-US" dirty="0">
              <a:solidFill>
                <a:srgbClr val="FFFF00"/>
              </a:solidFill>
            </a:endParaRPr>
          </a:p>
        </p:txBody>
      </p:sp>
      <p:pic>
        <p:nvPicPr>
          <p:cNvPr id="5" name="Picture 4" descr="retaw.jpg"/>
          <p:cNvPicPr>
            <a:picLocks noChangeAspect="1"/>
          </p:cNvPicPr>
          <p:nvPr/>
        </p:nvPicPr>
        <p:blipFill>
          <a:blip r:embed="rId3" cstate="print"/>
          <a:stretch>
            <a:fillRect/>
          </a:stretch>
        </p:blipFill>
        <p:spPr>
          <a:xfrm>
            <a:off x="6000750" y="4343400"/>
            <a:ext cx="3143250" cy="2514600"/>
          </a:xfrm>
          <a:prstGeom prst="rect">
            <a:avLst/>
          </a:prstGeom>
        </p:spPr>
      </p:pic>
      <p:pic>
        <p:nvPicPr>
          <p:cNvPr id="6" name="Picture 5" descr="imagesCA1WQ9SE.jpg"/>
          <p:cNvPicPr>
            <a:picLocks noChangeAspect="1"/>
          </p:cNvPicPr>
          <p:nvPr/>
        </p:nvPicPr>
        <p:blipFill>
          <a:blip r:embed="rId4" cstate="print"/>
          <a:stretch>
            <a:fillRect/>
          </a:stretch>
        </p:blipFill>
        <p:spPr>
          <a:xfrm>
            <a:off x="0" y="4419600"/>
            <a:ext cx="3048000" cy="2438401"/>
          </a:xfrm>
          <a:prstGeom prst="rect">
            <a:avLst/>
          </a:prstGeom>
        </p:spPr>
      </p:pic>
    </p:spTree>
  </p:cSld>
  <p:clrMapOvr>
    <a:masterClrMapping/>
  </p:clrMapOvr>
  <p:transition>
    <p:sndAc>
      <p:stSnd>
        <p:snd r:embed="rId2" name="laser.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asthma now</a:t>
            </a:r>
            <a:endParaRPr lang="en-US" dirty="0"/>
          </a:p>
        </p:txBody>
      </p:sp>
      <p:sp>
        <p:nvSpPr>
          <p:cNvPr id="3" name="Content Placeholder 2"/>
          <p:cNvSpPr>
            <a:spLocks noGrp="1"/>
          </p:cNvSpPr>
          <p:nvPr>
            <p:ph idx="1"/>
          </p:nvPr>
        </p:nvSpPr>
        <p:spPr/>
        <p:txBody>
          <a:bodyPr/>
          <a:lstStyle/>
          <a:p>
            <a:r>
              <a:rPr lang="en-US" dirty="0" smtClean="0">
                <a:solidFill>
                  <a:srgbClr val="FFFF00"/>
                </a:solidFill>
              </a:rPr>
              <a:t>Asthma can arise at any age but why other people have asthma it is not known, people with asthma have airwaves that are more sensitive than others.</a:t>
            </a:r>
          </a:p>
          <a:p>
            <a:endParaRPr lang="en-US" dirty="0">
              <a:solidFill>
                <a:srgbClr val="FFFF00"/>
              </a:solidFill>
            </a:endParaRPr>
          </a:p>
        </p:txBody>
      </p:sp>
      <p:pic>
        <p:nvPicPr>
          <p:cNvPr id="5" name="Picture 4" descr="imagesCA4SWE4T.jpg"/>
          <p:cNvPicPr>
            <a:picLocks noChangeAspect="1"/>
          </p:cNvPicPr>
          <p:nvPr/>
        </p:nvPicPr>
        <p:blipFill>
          <a:blip r:embed="rId3" cstate="print"/>
          <a:stretch>
            <a:fillRect/>
          </a:stretch>
        </p:blipFill>
        <p:spPr>
          <a:xfrm>
            <a:off x="0" y="4038601"/>
            <a:ext cx="2819400" cy="2819400"/>
          </a:xfrm>
          <a:prstGeom prst="rect">
            <a:avLst/>
          </a:prstGeom>
        </p:spPr>
      </p:pic>
    </p:spTree>
  </p:cSld>
  <p:clrMapOvr>
    <a:masterClrMapping/>
  </p:clrMapOvr>
  <p:transition>
    <p:sndAc>
      <p:stSnd>
        <p:snd r:embed="rId2" name="breez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Famous athlete’s with asthma</a:t>
            </a:r>
            <a:endParaRPr lang="en-US" dirty="0"/>
          </a:p>
        </p:txBody>
      </p:sp>
      <p:sp>
        <p:nvSpPr>
          <p:cNvPr id="3" name="Content Placeholder 2"/>
          <p:cNvSpPr>
            <a:spLocks noGrp="1"/>
          </p:cNvSpPr>
          <p:nvPr>
            <p:ph idx="1"/>
          </p:nvPr>
        </p:nvSpPr>
        <p:spPr/>
        <p:txBody>
          <a:bodyPr/>
          <a:lstStyle/>
          <a:p>
            <a:r>
              <a:rPr lang="en-US" dirty="0" smtClean="0"/>
              <a:t>Just because if someone has asthma doesn’t you can’t be a athlete like some athletes like…..</a:t>
            </a:r>
          </a:p>
          <a:p>
            <a:r>
              <a:rPr lang="en-US" dirty="0" smtClean="0"/>
              <a:t>Jim catfish hunter- Baseball hall of famer-</a:t>
            </a:r>
          </a:p>
          <a:p>
            <a:r>
              <a:rPr lang="en-US" dirty="0" smtClean="0"/>
              <a:t> </a:t>
            </a:r>
          </a:p>
          <a:p>
            <a:pPr>
              <a:buNone/>
            </a:pPr>
            <a:endParaRPr lang="en-US" dirty="0" smtClean="0"/>
          </a:p>
          <a:p>
            <a:r>
              <a:rPr lang="en-US" dirty="0" smtClean="0"/>
              <a:t>Jackie Joyner- Olympic gold medalist</a:t>
            </a:r>
          </a:p>
          <a:p>
            <a:r>
              <a:rPr lang="en-US" dirty="0" smtClean="0"/>
              <a:t>In track and field-</a:t>
            </a:r>
          </a:p>
        </p:txBody>
      </p:sp>
      <p:pic>
        <p:nvPicPr>
          <p:cNvPr id="4" name="Picture 3" descr="imagesCAGCL1FW.jpg"/>
          <p:cNvPicPr>
            <a:picLocks noChangeAspect="1"/>
          </p:cNvPicPr>
          <p:nvPr/>
        </p:nvPicPr>
        <p:blipFill>
          <a:blip r:embed="rId2" cstate="print"/>
          <a:stretch>
            <a:fillRect/>
          </a:stretch>
        </p:blipFill>
        <p:spPr>
          <a:xfrm>
            <a:off x="7543800" y="2590800"/>
            <a:ext cx="1600200" cy="1828799"/>
          </a:xfrm>
          <a:prstGeom prst="rect">
            <a:avLst/>
          </a:prstGeom>
        </p:spPr>
      </p:pic>
      <p:pic>
        <p:nvPicPr>
          <p:cNvPr id="5" name="Picture 4" descr="imagesCABOO83Q.jpg"/>
          <p:cNvPicPr>
            <a:picLocks noChangeAspect="1"/>
          </p:cNvPicPr>
          <p:nvPr/>
        </p:nvPicPr>
        <p:blipFill>
          <a:blip r:embed="rId3" cstate="print"/>
          <a:stretch>
            <a:fillRect/>
          </a:stretch>
        </p:blipFill>
        <p:spPr>
          <a:xfrm>
            <a:off x="3962400" y="4495800"/>
            <a:ext cx="1676400" cy="1895475"/>
          </a:xfrm>
          <a:prstGeom prst="rect">
            <a:avLst/>
          </a:prstGeom>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Websites that helped me with this presentation</a:t>
            </a:r>
            <a:endParaRPr lang="en-US" dirty="0"/>
          </a:p>
        </p:txBody>
      </p:sp>
      <p:sp>
        <p:nvSpPr>
          <p:cNvPr id="3" name="Content Placeholder 2"/>
          <p:cNvSpPr>
            <a:spLocks noGrp="1"/>
          </p:cNvSpPr>
          <p:nvPr>
            <p:ph idx="1"/>
          </p:nvPr>
        </p:nvSpPr>
        <p:spPr/>
        <p:txBody>
          <a:bodyPr/>
          <a:lstStyle/>
          <a:p>
            <a:pPr>
              <a:buNone/>
            </a:pPr>
            <a:r>
              <a:rPr lang="en-US" dirty="0" smtClean="0">
                <a:solidFill>
                  <a:srgbClr val="FF0000"/>
                </a:solidFill>
              </a:rPr>
              <a:t>Wiki.anwners.com </a:t>
            </a:r>
          </a:p>
          <a:p>
            <a:pPr>
              <a:buNone/>
            </a:pPr>
            <a:r>
              <a:rPr lang="en-US" dirty="0" smtClean="0">
                <a:solidFill>
                  <a:srgbClr val="FF0000"/>
                </a:solidFill>
              </a:rPr>
              <a:t>Homefacts.com</a:t>
            </a:r>
          </a:p>
          <a:p>
            <a:pPr>
              <a:buNone/>
            </a:pPr>
            <a:r>
              <a:rPr lang="en-US" dirty="0" smtClean="0">
                <a:solidFill>
                  <a:srgbClr val="FF0000"/>
                </a:solidFill>
              </a:rPr>
              <a:t>Google.com</a:t>
            </a:r>
          </a:p>
          <a:p>
            <a:pPr>
              <a:buNone/>
            </a:pPr>
            <a:r>
              <a:rPr lang="en-US" dirty="0" smtClean="0">
                <a:solidFill>
                  <a:srgbClr val="FF0000"/>
                </a:solidFill>
              </a:rPr>
              <a:t>Google images</a:t>
            </a:r>
          </a:p>
          <a:p>
            <a:pPr>
              <a:buNone/>
            </a:pPr>
            <a:r>
              <a:rPr lang="en-US" dirty="0" smtClean="0">
                <a:solidFill>
                  <a:srgbClr val="FF0000"/>
                </a:solidFill>
              </a:rPr>
              <a:t>WeatherBug.com</a:t>
            </a:r>
          </a:p>
          <a:p>
            <a:pPr>
              <a:buNone/>
            </a:pPr>
            <a:endParaRPr lang="en-US" dirty="0" smtClean="0"/>
          </a:p>
          <a:p>
            <a:pPr>
              <a:buNone/>
            </a:pPr>
            <a:endParaRPr lang="en-US" dirty="0" smtClean="0"/>
          </a:p>
          <a:p>
            <a:pPr>
              <a:buNone/>
            </a:pPr>
            <a:endParaRPr lang="en-US" dirty="0" smtClean="0"/>
          </a:p>
          <a:p>
            <a:pPr>
              <a:buNone/>
            </a:pPr>
            <a:r>
              <a:rPr lang="en-US" dirty="0" smtClean="0"/>
              <a:t>  </a:t>
            </a:r>
            <a:endParaRPr lang="en-US" dirty="0"/>
          </a:p>
        </p:txBody>
      </p:sp>
      <p:pic>
        <p:nvPicPr>
          <p:cNvPr id="4" name="Picture 3" descr="imagesCAP2I8IP.jpg"/>
          <p:cNvPicPr>
            <a:picLocks noChangeAspect="1"/>
          </p:cNvPicPr>
          <p:nvPr/>
        </p:nvPicPr>
        <p:blipFill>
          <a:blip r:embed="rId2" cstate="print"/>
          <a:stretch>
            <a:fillRect/>
          </a:stretch>
        </p:blipFill>
        <p:spPr>
          <a:xfrm>
            <a:off x="6400800" y="4343400"/>
            <a:ext cx="2743200" cy="25146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Thank You for watching my Presentation</a:t>
            </a:r>
            <a:r>
              <a:rPr lang="en-US" dirty="0" smtClean="0"/>
              <a:t>.</a:t>
            </a:r>
            <a:endParaRPr lang="en-US" dirty="0"/>
          </a:p>
        </p:txBody>
      </p:sp>
      <p:pic>
        <p:nvPicPr>
          <p:cNvPr id="3" name="Picture 2" descr="images.jpg"/>
          <p:cNvPicPr>
            <a:picLocks noChangeAspect="1"/>
          </p:cNvPicPr>
          <p:nvPr/>
        </p:nvPicPr>
        <p:blipFill>
          <a:blip r:embed="rId2" cstate="print"/>
          <a:stretch>
            <a:fillRect/>
          </a:stretch>
        </p:blipFill>
        <p:spPr>
          <a:xfrm>
            <a:off x="0" y="1981200"/>
            <a:ext cx="9144000" cy="48768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267</TotalTime>
  <Words>359</Words>
  <Application>Microsoft Office PowerPoint</Application>
  <PresentationFormat>On-screen Show (4:3)</PresentationFormat>
  <Paragraphs>42</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Apex</vt:lpstr>
      <vt:lpstr>Asthma project</vt:lpstr>
      <vt:lpstr>What is Asthma? </vt:lpstr>
      <vt:lpstr>Straw activity</vt:lpstr>
      <vt:lpstr>How people with Asthma cope</vt:lpstr>
      <vt:lpstr>Air quality</vt:lpstr>
      <vt:lpstr>With asthma now</vt:lpstr>
      <vt:lpstr>Famous athlete’s with asthma</vt:lpstr>
      <vt:lpstr>Websites that helped me with this presentation</vt:lpstr>
      <vt:lpstr>Thank You for watching my Presentation.</vt:lpstr>
      <vt:lpstr>Link to asthma video</vt:lpstr>
    </vt:vector>
  </TitlesOfParts>
  <Company>Hamilton Township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Asthma project</dc:title>
  <dc:creator>*</dc:creator>
  <cp:lastModifiedBy>*</cp:lastModifiedBy>
  <cp:revision>18</cp:revision>
  <dcterms:created xsi:type="dcterms:W3CDTF">2011-05-05T16:07:25Z</dcterms:created>
  <dcterms:modified xsi:type="dcterms:W3CDTF">2011-05-27T12:02:42Z</dcterms:modified>
</cp:coreProperties>
</file>